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6BA49-4337-4171-BB3E-AE9E2C71062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82C2B-7120-4B30-B865-9DE4EA330A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4F974-6081-40A6-8657-705BF94DA6ED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6CB4C-EAD0-4C63-B5A7-4F1946DC72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32" y="-24"/>
            <a:ext cx="9144032" cy="500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PH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643834" y="59272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PH" dirty="0" smtClean="0"/>
              <a:t>John Doe</a:t>
            </a:r>
          </a:p>
        </p:txBody>
      </p:sp>
      <p:pic>
        <p:nvPicPr>
          <p:cNvPr id="6" name="Picture 5" descr="logou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1623" y="119071"/>
            <a:ext cx="238095" cy="2380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858016" y="714356"/>
            <a:ext cx="2143140" cy="37147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 smtClean="0"/>
              <a:t>Comment Area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00034" y="1000108"/>
          <a:ext cx="6096000" cy="152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807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7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7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7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Primark</dc:creator>
  <cp:lastModifiedBy>Primark</cp:lastModifiedBy>
  <cp:revision>1</cp:revision>
  <dcterms:created xsi:type="dcterms:W3CDTF">2020-05-20T02:28:22Z</dcterms:created>
  <dcterms:modified xsi:type="dcterms:W3CDTF">2020-05-20T02:31:37Z</dcterms:modified>
</cp:coreProperties>
</file>